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pline Sans"/>
      <p:regular r:id="rId15"/>
    </p:embeddedFont>
    <p:embeddedFont>
      <p:font typeface="Spline Sans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StEMOc6KNQ1VdB8rU_0y0gJq7sLygC2F/view?usp=drive_link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J6803/StudentExamDB-Login-System" TargetMode="External"/><Relationship Id="rId1" Type="http://schemas.openxmlformats.org/officeDocument/2006/relationships/image" Target="../media/image-7-1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84880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Student Exam Database Login System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5906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Exploring a secure, efficient login system for managing student exam data.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82510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 Statement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881193"/>
            <a:ext cx="3584615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41333" y="315849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Issues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41333" y="3649504"/>
            <a:ext cx="30300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Difficulty securely accessing exam data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2881193"/>
            <a:ext cx="3584615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72764" y="315849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Integrity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72764" y="3649504"/>
            <a:ext cx="30300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Prevent unauthorized access and data tampering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4963716"/>
            <a:ext cx="7415927" cy="1440656"/>
          </a:xfrm>
          <a:prstGeom prst="roundRect">
            <a:avLst>
              <a:gd name="adj" fmla="val 25706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1333" y="524101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Usability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41333" y="5732026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Simple, user-friendly login experience needed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8712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Technology Used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900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Backend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79739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Node.js with Express framework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061109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MySQL for database storage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372695" y="39900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Frontend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5372695" y="4579739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React for responsive UI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372695" y="5061109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Bootstrap CSS for design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9881354" y="39900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Security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9881354" y="4579739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JWT for authentication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881354" y="5061109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Encrypted password storage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7393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Wow Factor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3030022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152680" y="311479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Robust Security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152680" y="3605808"/>
            <a:ext cx="275141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Multi-factor authentication and encryption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212705" y="3030022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1014948" y="311479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Smooth UX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1014948" y="3605808"/>
            <a:ext cx="27514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Fast, intuitive login with instant feedback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28470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52680" y="536948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Scalable Design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152680" y="5860494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Handles large student datasets efficiently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6235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End Users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Students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Access personalized exam results securely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Teachers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55497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Manage exam data and verify logins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Administrators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Oversee database security and maintenance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0103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Results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65712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system improved reliability and eliminated unauthorized access.</a:t>
            </a:r>
            <a:endParaRPr lang="en-US" sz="1900" dirty="0"/>
          </a:p>
        </p:txBody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4329827"/>
            <a:ext cx="12902327" cy="129873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74739"/>
            <a:ext cx="648771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Conclusion &amp; GitHub Link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776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Conclusion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67357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System meets security and usability goals effectively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9776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GitHub Repository</a:t>
            </a:r>
            <a:endParaRPr lang="en-US" sz="2150" dirty="0"/>
          </a:p>
        </p:txBody>
      </p:sp>
      <p:pic>
        <p:nvPicPr>
          <p:cNvPr id="6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3929" y="4598194"/>
            <a:ext cx="1565672" cy="67889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540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089" y="3115985"/>
            <a:ext cx="4540448" cy="567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Scope</a:t>
            </a:r>
            <a:endParaRPr lang="en-US" sz="3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89" y="3990023"/>
            <a:ext cx="1021556" cy="12258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43113" y="4194334"/>
            <a:ext cx="2675930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Biometric Authentication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2043113" y="4600575"/>
            <a:ext cx="11872198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 face and fingerprint login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89" y="5215890"/>
            <a:ext cx="1021556" cy="12258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43113" y="5420201"/>
            <a:ext cx="2436257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Mobile App Integration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2043113" y="5826443"/>
            <a:ext cx="11872198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Offer seamless login on mobile devices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089" y="6441758"/>
            <a:ext cx="1021556" cy="12258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43113" y="6646069"/>
            <a:ext cx="2270165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Analytics Dashboard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2043113" y="7052310"/>
            <a:ext cx="11872198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 usage insights and system monitoring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2025-05-22T12:13:45Z</dcterms:created>
  <dcterms:modified xsi:type="dcterms:W3CDTF">2025-05-22T12:13:45Z</dcterms:modified>
</cp:coreProperties>
</file>